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1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A9C-CACF-167B-2CBF-773F905D1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6388F-D11C-CFD1-16EB-6B456D28F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7D51-F1D3-F5AF-F75C-A91AFA6F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941AF-FBA0-BE2F-3CAF-B03D0C9B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9303A-F9EC-D01A-0C5E-C9CB5599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056D-09BE-A764-0B03-B3FFCA8D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533EE-88C1-E52E-A2F6-827BD9C98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74FCE-E0A3-AC01-FEA7-16850FA6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C335E-CE66-68E9-DD05-BFA3F6D4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396E-7B9E-FC19-CE19-A659F8CB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82B9C-C45C-5FCF-570F-6955F1E00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30C31-D365-875B-8088-61DD02FD7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EAB4C-0735-ED4B-8F6F-66436DFD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56A56-CA46-148E-8F0A-548BF951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2DC2-C5D6-32AE-794B-2D1F5687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8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F1BD-5716-5503-E8D6-5D967256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D002F-052C-552A-67F2-EB711F1F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395E4-3427-DD9E-8F54-63E6D670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9A2ED-94E9-B4D7-4954-CBE1B4D5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DF094-0454-73CE-CB1D-D44294CB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406D-5C03-A4DB-0B6A-6B7FC25C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9DDA-81BF-AD81-C186-DC8C8A240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D365A-76FC-8CDC-07DB-65C6F4C6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8198A-408D-52E1-113F-2F9F7774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E57A6-AF69-E2D2-57F3-1DEF15C2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1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CA8B-8CBC-128F-185B-74C3052E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9143A-D8ED-2BA6-A268-8CD83A072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BED09-5E46-2D0F-484E-E54731E24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AE7A4-463A-5953-FE47-2D41927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9AE1E-E49D-DD3A-6230-AF3D905B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05E2-F26E-2593-4722-214FACFB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72BB-47E9-25A9-2B71-6EE22605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8EFDA-4D4F-47A3-37C1-BCB8869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B412C-92D3-23CA-460F-0D027D466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3A531-DCC4-7832-6F80-DD028037D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62928-7D86-08B7-E64E-C497077CE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899B1-83D4-4228-2151-5377EA0C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469C9-FBE1-5CAC-CB00-88936549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B527F-E24A-0113-D251-485E22D3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7D8D-ADAF-C1BF-6316-5166375F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9EED8-1A6D-4A5D-2CC0-658AD1FF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89DF1-9F36-E823-6FE0-27AAD61B1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1DAC4-7295-376A-8534-F86ECD49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06DC9-FA63-B9DD-8806-802DC703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BCA83-AF09-A019-4B0C-B1D956CD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D5E8A-5959-D3B4-8E1E-E7288B3A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0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62B5-149C-CF17-06BB-D6ED6938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2BFA6-1C59-3853-5812-DF4385BB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94C82-94AC-A257-87EC-C29F9C114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3D6A4-7F2C-3E2F-FF92-D7D2E780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4C8F9-4968-CB7C-959E-14A37EBA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EAC34-F745-150F-8553-67425C58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7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4F65-C07C-8D78-6FDA-D735CB17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D4FEA-B978-290D-E154-C24802B25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C836-9833-E40F-CC1B-63F05AFCD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2141D-35A4-8F5E-73BB-AC815D5F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96C5E-C3CE-86FE-5BD7-04A40107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13A9C-F45B-DC74-10A6-46FB6674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2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96E0D-D62E-8F08-538D-96F1F56D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2D850-D889-7DE9-18DD-3DC6C5FA7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0F5FC-9D25-BBE2-7AAA-43DD8EB37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5209-E31E-4A87-9F86-9B8D1A80B26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5A5E-9FB8-A72E-26EF-870049576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CEB4D-5893-C6C9-87AC-843D9E4CF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F941-4F75-489A-A83E-587B88A04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5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F49315D-D2EC-90B5-89AD-571465DB19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6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9E500C3-B038-247C-BAF7-AA2FA538AC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82BB5C5-B121-DE60-C874-F833DFF82A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6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7E757B4-518E-2115-D1E1-17BAA5F32D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6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450D870-E705-83D6-F94F-70F202681D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3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40318C8-8362-5A28-6D61-298C046E29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41777E2-22AE-C66E-1445-2335FF8093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6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C9308E92-4358-C96F-72A1-94E3A36DA9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03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AA59111C-2819-E84E-A890-137A3E99CB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mbersatisfaction24">
            <a:extLst>
              <a:ext uri="{FF2B5EF4-FFF2-40B4-BE49-F238E27FC236}">
                <a16:creationId xmlns:a16="http://schemas.microsoft.com/office/drawing/2014/main" id="{11AC676B-1F80-FCC2-7EEE-006EA6D3F9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30AA089-1D09-33D6-A3BF-7E69486F51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1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D54C70A-7829-3074-F02E-7EBAC0D035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8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EE48041-E75A-662B-965D-DDF25DE27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4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869D349-D7BE-0E7E-C527-8689FCCA8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29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3901C05-4D4C-9EFD-907F-8CE286C45C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26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F81E625-67BA-FB77-10D2-03D40E5218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9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A0F17C1-0F56-5AF8-494D-7871E2A63A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2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92054EF-FF1F-BC44-B293-C274282C44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22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2CE4D4C-450A-C21A-5898-4DF980683C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21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9450177-178B-FAE0-C1CB-755A3AA50E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7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F41BC9D3-CE2B-9E49-4970-8DDC16CF70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38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0FA53AE4-57B1-60DC-39EE-BB21E2CFD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3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FCB16CD-5E0B-F860-F85E-5F33AAB64C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0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8CD82A8-70E1-F150-3BE1-A27B1327D9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7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F825A3E-099A-E2F2-E417-719DE66C01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47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99C3D94-FC88-AE5E-4135-C8FC2A9FD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9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BC1E137-B45A-0E7B-2A93-BE3A9E4655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2FAB8329-2A30-28D9-460C-114E96887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85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BD0B2FD1-F48A-4D0D-B08A-E4A76B0B4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4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693F001-3B3E-4B25-E2E3-4B25150FDA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17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D890C03C-02B9-EC3B-F480-557B2EFA5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96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9C23AAFB-108F-D122-9A49-C43E3B3251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5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83AC1E9-F30C-8154-1DCA-784A4108D7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Zstarslide">
            <a:extLst>
              <a:ext uri="{FF2B5EF4-FFF2-40B4-BE49-F238E27FC236}">
                <a16:creationId xmlns:a16="http://schemas.microsoft.com/office/drawing/2014/main" id="{50F9CC50-01FA-69F1-DA87-734724624A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42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EBABC914-9870-1566-20B8-1254CBA94C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5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7C09855-8A7A-D1BC-FBE2-BD88E48C3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72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8961199F-71CC-3921-26F1-CB2E4224B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78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8584C669-50A9-6513-0DEB-5DF0E912BA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66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A660487B-D781-58AD-83B5-DDF46D2C3F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49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D51F320-A17F-8D43-CC4E-EABE68B272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51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E34DFF75-6858-2939-5E87-BB3EF53282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42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6868660E-51CC-4B94-B6D0-94E55E6D3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14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6277DABC-496D-BC6B-C4B7-785180B60F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35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4CA6F417-B22E-0492-FE75-6DFB8B000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5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D39951C-0455-1DC5-7CAF-2D741C9FD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1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829A4427-3291-F045-6497-667D2BB135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58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8F964CBD-4C8C-182C-14E1-70F65C6D7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448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1AC07684-08BD-5E3C-B96A-7D0E3405B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15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C1280957-FB8C-2C72-E6D2-4450DF4B7E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847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322A8981-481F-671D-7F88-D662AD98C9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12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DEAA3C83-2FC6-A063-4559-AB23B009D6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8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9F525F8-3D35-3170-7B1E-B01C0FC10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3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F4B4A96-F3AF-94BC-2845-9F7C5A0E2A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927672F-8256-BFB4-44B9-4789DD1DDE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4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8B38129-D1A9-44A1-F2F4-D467064D9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SCAN Health Plan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Standke</dc:creator>
  <cp:lastModifiedBy>Taylor Standke</cp:lastModifiedBy>
  <cp:revision>3</cp:revision>
  <dcterms:created xsi:type="dcterms:W3CDTF">2023-10-03T19:41:22Z</dcterms:created>
  <dcterms:modified xsi:type="dcterms:W3CDTF">2023-11-03T16:03:25Z</dcterms:modified>
</cp:coreProperties>
</file>